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73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07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6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22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6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4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8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1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38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17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etransfer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5404-5CEA-4F75-8F79-13E39CF02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Prix VMF Isère </a:t>
            </a:r>
            <a:r>
              <a:rPr lang="fr-FR" sz="2400" dirty="0"/>
              <a:t>«</a:t>
            </a:r>
            <a:r>
              <a:rPr lang="fr-FR" dirty="0"/>
              <a:t> </a:t>
            </a:r>
            <a:r>
              <a:rPr lang="fr-FR" sz="2400" dirty="0"/>
              <a:t>le propriétaire et l’artisan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37A62-8C6C-47FA-A990-3705A712B3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fr-FR" b="1" dirty="0">
              <a:solidFill>
                <a:schemeClr val="accent2"/>
              </a:solidFill>
            </a:endParaRPr>
          </a:p>
          <a:p>
            <a:pPr algn="ctr"/>
            <a:endParaRPr lang="fr-FR" b="1" dirty="0">
              <a:solidFill>
                <a:schemeClr val="accent2"/>
              </a:solidFill>
            </a:endParaRPr>
          </a:p>
          <a:p>
            <a:pPr algn="ctr"/>
            <a:endParaRPr lang="fr-FR" b="1" dirty="0">
              <a:solidFill>
                <a:schemeClr val="accent2"/>
              </a:solidFill>
            </a:endParaRPr>
          </a:p>
          <a:p>
            <a:pPr algn="ctr"/>
            <a:r>
              <a:rPr lang="fr-FR" b="1" dirty="0">
                <a:solidFill>
                  <a:schemeClr val="accent2"/>
                </a:solidFill>
              </a:rPr>
              <a:t>Conseils pour mon dossier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2DABDEE-5146-43ED-BD4B-F426E4788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811" y="4523556"/>
            <a:ext cx="2406320" cy="164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DD18FAB-435B-4EAC-86C0-BAE10B436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174" y="129451"/>
            <a:ext cx="2984739" cy="420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32865-891D-4E2C-A9BB-CDEA101D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/>
                </a:solidFill>
              </a:rPr>
              <a:t>Marche à suivre….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C25FA-AD81-4E37-AD11-30746E8348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calendrier: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31 Juillet 2021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Date limite de dépôt des dossiers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Aout- Septembre :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Jury travaille à l’analyse des dossiers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Octobre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Remise du Prix dans le lieu primé 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E49666-63A1-4F3A-ACA3-70AC5676E0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Prendre connaissance du règlement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Collecter les documents afin de constituer le dossier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Avertir le délégué du département . Il vous aidera par sa prise de recul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Plans,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notices,vidéo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10 photos maximum avant et après. Les organiser sur un support numérique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Remplir l’imprimé de candidature. Faire parvenir l’ensemble du dossier par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par e mail à: </a:t>
            </a: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vmfisere@orange.fr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C784B6-D7BE-408F-BADC-08A70E508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58" y="384049"/>
            <a:ext cx="2113842" cy="144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55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0B49E-621F-4972-B56E-C261BB8D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/>
                </a:solidFill>
              </a:rPr>
              <a:t>Important: la présentation du dossier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6AAF4-F848-45EC-AA31-777BEF4937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Être clair, synthétique, précis. Le jury ne connais pas votre propriété. Soyez un bon guide.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plan : cela permet au jury de se repérer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photos (10 maxi) : faire un choix judicieux. Avant et Après, c’est souvent le meilleur commentaire.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Votre motivation : C’est votre engagement pour votre patrimoine et pour VMF.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BF0D6C-9314-4897-A874-86D761FFFF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travaux effectués : sans commencer au Moyen-Age, pas de détails, cela donne une idée.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réalisation pour laquelle vous candidatez : pourquoi ce choix? Parlez nous en.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Présentez votre artisan</a:t>
            </a:r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44F57-6F48-4CC6-B503-8D7B1EAF3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456" y="879894"/>
            <a:ext cx="1234646" cy="84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41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F697D-DD24-4E40-9FFA-BE6FA020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/>
                </a:solidFill>
              </a:rPr>
              <a:t>C’est fini , j’envoie le dossier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157D22-8959-4E54-AAB1-D15861009E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liste des pièces à joindre n’est pas exhaustive. Faite un choix ciblé: pensez au jury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relecture? De l’aide? : et si j’appelais le délégué départemental ?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question?  : vmfisere@orange.fr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015657-A850-4DFE-ADEF-D1DAD7859F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Transfer : comment ça marche? Ce site internet sert à faire transiter des dossiers trop lourds pour une boite mail.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Bien préparer votre dossier sur votre ordinateur avant envoi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Allez sur le site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www.wetransfer.com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sélectionnez vos photos et dossier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Sélectionnez l’option « envoyez comme lien » et cliquez sur « transférer »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lien de téléchargement apparait vous copier-coller dans le formulaire</a:t>
            </a:r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57068F-9D1D-46BC-91C6-15FF162D6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482" y="663637"/>
            <a:ext cx="1703717" cy="116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674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342</Words>
  <Application>Microsoft Office PowerPoint</Application>
  <PresentationFormat>Grand écran</PresentationFormat>
  <Paragraphs>35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Tw Cen MT</vt:lpstr>
      <vt:lpstr>Tw Cen MT Condensed</vt:lpstr>
      <vt:lpstr>Wingdings</vt:lpstr>
      <vt:lpstr>Wingdings 3</vt:lpstr>
      <vt:lpstr>Intégral</vt:lpstr>
      <vt:lpstr>Prix VMF Isère « le propriétaire et l’artisan »</vt:lpstr>
      <vt:lpstr>Marche à suivre….</vt:lpstr>
      <vt:lpstr>Important: la présentation du dossier</vt:lpstr>
      <vt:lpstr>C’est fini , j’envoie le dossier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Prix vmf auvergne Rhône alpes</dc:title>
  <dc:creator>Utilisateur</dc:creator>
  <cp:lastModifiedBy>Utilisateur</cp:lastModifiedBy>
  <cp:revision>26</cp:revision>
  <cp:lastPrinted>2021-02-23T13:43:34Z</cp:lastPrinted>
  <dcterms:created xsi:type="dcterms:W3CDTF">2021-02-23T12:32:30Z</dcterms:created>
  <dcterms:modified xsi:type="dcterms:W3CDTF">2021-04-13T07:29:21Z</dcterms:modified>
</cp:coreProperties>
</file>